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1"/>
  </p:notesMasterIdLst>
  <p:handoutMasterIdLst>
    <p:handoutMasterId r:id="rId12"/>
  </p:handoutMasterIdLst>
  <p:sldIdLst>
    <p:sldId id="257" r:id="rId2"/>
    <p:sldId id="263" r:id="rId3"/>
    <p:sldId id="265" r:id="rId4"/>
    <p:sldId id="258" r:id="rId5"/>
    <p:sldId id="259" r:id="rId6"/>
    <p:sldId id="266" r:id="rId7"/>
    <p:sldId id="261" r:id="rId8"/>
    <p:sldId id="267" r:id="rId9"/>
    <p:sldId id="262" r:id="rId1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75" autoAdjust="0"/>
    <p:restoredTop sz="94660"/>
  </p:normalViewPr>
  <p:slideViewPr>
    <p:cSldViewPr snapToGrid="0">
      <p:cViewPr>
        <p:scale>
          <a:sx n="66" d="100"/>
          <a:sy n="66" d="100"/>
        </p:scale>
        <p:origin x="732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9F2607F-EAB8-462D-9596-B11A1C51125F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50EC31D-9C0F-4EDB-9AC9-93AE84D7514D}" type="datetime1">
              <a:rPr lang="ru-RU" smtClean="0"/>
              <a:pPr rtl="0"/>
              <a:t>12.03.2021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  <a:endParaRPr lang="en-US"/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8" name="Дата 7">
            <a:extLst>
              <a:ext uri="{FF2B5EF4-FFF2-40B4-BE49-F238E27FC236}">
                <a16:creationId xmlns=""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8E6C3-8E12-426B-A56F-861F8B162AC6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=""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=""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323C2A-FDF4-456A-A556-14045268B55D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Прямоугольник 8">
            <a:extLst>
              <a:ext uri="{FF2B5EF4-FFF2-40B4-BE49-F238E27FC236}">
                <a16:creationId xmlns=""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 9">
            <a:extLst>
              <a:ext uri="{FF2B5EF4-FFF2-40B4-BE49-F238E27FC236}">
                <a16:creationId xmlns=""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Дата 10">
            <a:extLst>
              <a:ext uri="{FF2B5EF4-FFF2-40B4-BE49-F238E27FC236}">
                <a16:creationId xmlns=""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D5CFD7-CC7C-49C5-B221-A9E29F5846A0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=""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=""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Дата 7">
            <a:extLst>
              <a:ext uri="{FF2B5EF4-FFF2-40B4-BE49-F238E27FC236}">
                <a16:creationId xmlns=""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13CF11-4D7C-4367-8D00-578223D03103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=""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=""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40FCE8-CB6C-4798-845F-C8260D76B307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=""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=""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C13A7E-4C64-47B0-B355-B165BE4012BA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1CA3B4-5CE4-4976-BBFE-4E91C7258FC5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316041-DA7D-4734-AA8C-761AB09393E2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92EF8B-D3DF-4216-96A1-1B1DE794B37A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8" name="Дата 7">
            <a:extLst>
              <a:ext uri="{FF2B5EF4-FFF2-40B4-BE49-F238E27FC236}">
                <a16:creationId xmlns=""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09563768-3096-48CB-A41A-8D454362CCAD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=""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=""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0088EE-0E82-4198-BDFF-3B9755AA8919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"/>
              <a:t>Стиль образца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6B9E6FA-8E94-487D-81C3-7EE9BB2FD23D}" type="datetime1">
              <a:rPr lang="ru-RU" smtClean="0"/>
              <a:pPr rtl="0"/>
              <a:t>12.03.2021</a:t>
            </a:fld>
            <a:endParaRPr lang="en-US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9" name="Прямоугольник 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Прямоугольник 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Прямоугольник 17">
            <a:extLst>
              <a:ext uri="{FF2B5EF4-FFF2-40B4-BE49-F238E27FC236}">
                <a16:creationId xmlns=""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5425" y="1251887"/>
            <a:ext cx="10993549" cy="639212"/>
          </a:xfrm>
        </p:spPr>
        <p:txBody>
          <a:bodyPr rtlCol="0">
            <a:normAutofit/>
          </a:bodyPr>
          <a:lstStyle/>
          <a:p>
            <a:pPr rtl="0"/>
            <a:r>
              <a:rPr lang="ru-RU" sz="2000" b="1" dirty="0"/>
              <a:t>И</a:t>
            </a:r>
            <a:r>
              <a:rPr lang="ru" sz="2000" dirty="0"/>
              <a:t>гра «</a:t>
            </a:r>
            <a:r>
              <a:rPr lang="en-US" sz="2000" dirty="0"/>
              <a:t>Dodging-rocks</a:t>
            </a:r>
            <a:r>
              <a:rPr lang="ru" sz="2000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011681"/>
            <a:ext cx="10993546" cy="951998"/>
          </a:xfrm>
        </p:spPr>
        <p:txBody>
          <a:bodyPr rtlCol="0">
            <a:normAutofit/>
          </a:bodyPr>
          <a:lstStyle/>
          <a:p>
            <a:pPr rtl="0"/>
            <a:r>
              <a:rPr lang="ru-RU" dirty="0" smtClean="0"/>
              <a:t>Выполнил</a:t>
            </a:r>
            <a:r>
              <a:rPr lang="en-US" dirty="0" smtClean="0"/>
              <a:t>: </a:t>
            </a:r>
            <a:r>
              <a:rPr lang="ru-RU" dirty="0" smtClean="0"/>
              <a:t>Романов </a:t>
            </a:r>
            <a:r>
              <a:rPr lang="ru-RU" dirty="0" err="1" smtClean="0"/>
              <a:t>семен</a:t>
            </a:r>
            <a:r>
              <a:rPr lang="ru-RU" dirty="0" smtClean="0"/>
              <a:t> Олегович</a:t>
            </a:r>
            <a:r>
              <a:rPr lang="en-US" dirty="0" smtClean="0"/>
              <a:t>,</a:t>
            </a:r>
            <a:r>
              <a:rPr lang="ru-RU" dirty="0" smtClean="0"/>
              <a:t> 10 класс </a:t>
            </a:r>
          </a:p>
          <a:p>
            <a:pPr rtl="0"/>
            <a:r>
              <a:rPr lang="ru-RU" dirty="0" smtClean="0"/>
              <a:t>Наставник</a:t>
            </a:r>
            <a:r>
              <a:rPr lang="en-US" dirty="0" smtClean="0"/>
              <a:t>:</a:t>
            </a:r>
            <a:r>
              <a:rPr lang="ru-RU" dirty="0" smtClean="0"/>
              <a:t> Садовников </a:t>
            </a:r>
            <a:r>
              <a:rPr lang="ru-RU" dirty="0" err="1" smtClean="0"/>
              <a:t>сергей</a:t>
            </a:r>
            <a:r>
              <a:rPr lang="ru-RU" dirty="0" smtClean="0"/>
              <a:t> </a:t>
            </a:r>
            <a:r>
              <a:rPr lang="ru-RU" dirty="0" err="1" smtClean="0"/>
              <a:t>александрович</a:t>
            </a:r>
            <a:endParaRPr lang="ru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=""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Прямоугольник 21">
            <a:extLst>
              <a:ext uri="{FF2B5EF4-FFF2-40B4-BE49-F238E27FC236}">
                <a16:creationId xmlns=""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Прямоугольник 23">
            <a:extLst>
              <a:ext uri="{FF2B5EF4-FFF2-40B4-BE49-F238E27FC236}">
                <a16:creationId xmlns=""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Рисунок 5" descr="Крупный план логотипа&#10;&#10;Автоматически созданное описание">
            <a:extLst>
              <a:ext uri="{FF2B5EF4-FFF2-40B4-BE49-F238E27FC236}">
                <a16:creationId xmlns=""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flipH="1">
            <a:off x="292608" y="666828"/>
            <a:ext cx="11759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Центр </a:t>
            </a:r>
            <a:r>
              <a:rPr lang="ru-RU" dirty="0"/>
              <a:t>цифрового образования детей "</a:t>
            </a:r>
            <a:r>
              <a:rPr lang="ru-RU" dirty="0" smtClean="0"/>
              <a:t>IT-куб" </a:t>
            </a:r>
            <a:r>
              <a:rPr lang="ru-RU" dirty="0" err="1"/>
              <a:t>Канашского</a:t>
            </a:r>
            <a:r>
              <a:rPr lang="ru-RU" dirty="0"/>
              <a:t> педагогического колледжа Минобразования Чувашии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5688" y="842755"/>
            <a:ext cx="11029616" cy="1188720"/>
          </a:xfrm>
        </p:spPr>
        <p:txBody>
          <a:bodyPr/>
          <a:lstStyle/>
          <a:p>
            <a:r>
              <a:rPr lang="ru-RU" dirty="0" smtClean="0"/>
              <a:t>Область применения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5689" y="2186872"/>
            <a:ext cx="11029615" cy="114346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Игра разработана для пользователей, ностальгирующих по старым 2х-мерным </a:t>
            </a:r>
            <a:r>
              <a:rPr lang="ru-RU" dirty="0" err="1" smtClean="0"/>
              <a:t>платформерам</a:t>
            </a:r>
            <a:r>
              <a:rPr lang="ru-RU" dirty="0" smtClean="0"/>
              <a:t>. Игра развивает скорость реакции.</a:t>
            </a:r>
            <a:endParaRPr lang="ru-RU" dirty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465688" y="3181148"/>
            <a:ext cx="11029616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 smtClean="0"/>
              <a:t>Цель проекта </a:t>
            </a:r>
            <a:endParaRPr lang="ru-RU" dirty="0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465689" y="4480013"/>
            <a:ext cx="11029615" cy="10664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 smtClean="0"/>
              <a:t>Создать двухмерную однопользовательскую игру на </a:t>
            </a:r>
            <a:r>
              <a:rPr lang="ru-RU" sz="2000" dirty="0"/>
              <a:t>библиотеке </a:t>
            </a:r>
            <a:r>
              <a:rPr lang="en-US" sz="2000" dirty="0" err="1"/>
              <a:t>Pygame</a:t>
            </a:r>
            <a:r>
              <a:rPr lang="en-US" sz="2000" dirty="0"/>
              <a:t> </a:t>
            </a:r>
            <a:r>
              <a:rPr lang="ru-RU" sz="2000" dirty="0" smtClean="0"/>
              <a:t>языка программирования </a:t>
            </a:r>
            <a:r>
              <a:rPr lang="en-US" sz="2000" dirty="0" smtClean="0"/>
              <a:t>Python.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88467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Средства разработки проекта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93" y="2348563"/>
            <a:ext cx="11029615" cy="24736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Я использовал библиотеку </a:t>
            </a:r>
            <a:r>
              <a:rPr lang="en-US" sz="2400" dirty="0" err="1" smtClean="0"/>
              <a:t>Pygame</a:t>
            </a:r>
            <a:r>
              <a:rPr lang="en-US" sz="2400" dirty="0" smtClean="0"/>
              <a:t> </a:t>
            </a:r>
            <a:r>
              <a:rPr lang="ru-RU" sz="2400" dirty="0" smtClean="0"/>
              <a:t>для языка прог</a:t>
            </a:r>
            <a:r>
              <a:rPr lang="ru-RU" sz="2400" dirty="0"/>
              <a:t>р</a:t>
            </a:r>
            <a:r>
              <a:rPr lang="ru-RU" sz="2400" dirty="0" smtClean="0"/>
              <a:t>аммирования </a:t>
            </a:r>
            <a:r>
              <a:rPr lang="en-US" sz="2400" dirty="0"/>
              <a:t>P</a:t>
            </a:r>
            <a:r>
              <a:rPr lang="en-US" sz="2400" dirty="0" smtClean="0"/>
              <a:t>ython. </a:t>
            </a:r>
            <a:r>
              <a:rPr lang="ru-RU" sz="2400" dirty="0" smtClean="0"/>
              <a:t>Эта библиотека нужна для создания игровых приложений.</a:t>
            </a:r>
            <a:r>
              <a:rPr lang="en-US" sz="2400" dirty="0" smtClean="0"/>
              <a:t> </a:t>
            </a:r>
            <a:r>
              <a:rPr lang="ru-RU" sz="2400" dirty="0" smtClean="0"/>
              <a:t>Помимо </a:t>
            </a:r>
            <a:r>
              <a:rPr lang="en-US" sz="2400" dirty="0" err="1" smtClean="0"/>
              <a:t>Pygame</a:t>
            </a:r>
            <a:r>
              <a:rPr lang="en-US" sz="2400" dirty="0" smtClean="0"/>
              <a:t> </a:t>
            </a:r>
            <a:r>
              <a:rPr lang="ru-RU" sz="2400" dirty="0" smtClean="0"/>
              <a:t>так же я применял библиотеку </a:t>
            </a:r>
            <a:r>
              <a:rPr lang="en-US" sz="2400" dirty="0" smtClean="0"/>
              <a:t>sqllite3</a:t>
            </a:r>
            <a:r>
              <a:rPr lang="ru-RU" sz="2400" dirty="0" smtClean="0"/>
              <a:t>(СУБД), в целях </a:t>
            </a:r>
            <a:r>
              <a:rPr lang="ru-RU" sz="2400" dirty="0"/>
              <a:t>хранения </a:t>
            </a:r>
            <a:r>
              <a:rPr lang="ru-RU" sz="2400" dirty="0" smtClean="0"/>
              <a:t>игровых результатов.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1682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="" xmlns:a16="http://schemas.microsoft.com/office/drawing/2014/main" id="{308642F9-E341-47F5-82D6-FF1FC3760D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18916" t="3317" r="18583" b="7852"/>
          <a:stretch/>
        </p:blipFill>
        <p:spPr>
          <a:xfrm>
            <a:off x="674401" y="2052638"/>
            <a:ext cx="4707224" cy="3693579"/>
          </a:xfrm>
          <a:prstGeom prst="rect">
            <a:avLst/>
          </a:prstGeom>
        </p:spPr>
      </p:pic>
      <p:sp>
        <p:nvSpPr>
          <p:cNvPr id="8" name="Заголовок 7">
            <a:extLst>
              <a:ext uri="{FF2B5EF4-FFF2-40B4-BE49-F238E27FC236}">
                <a16:creationId xmlns="" xmlns:a16="http://schemas.microsoft.com/office/drawing/2014/main" id="{B0586328-ECCD-416A-A13D-9C2A27D13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325880"/>
            <a:ext cx="11029616" cy="564996"/>
          </a:xfrm>
        </p:spPr>
        <p:txBody>
          <a:bodyPr/>
          <a:lstStyle/>
          <a:p>
            <a:pPr algn="ctr"/>
            <a:r>
              <a:rPr lang="ru-RU" dirty="0"/>
              <a:t>Первый и второй уровень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1DD71737-3A15-4C7D-8502-3D2313F4D7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18834" t="3703" r="18666" b="7259"/>
          <a:stretch/>
        </p:blipFill>
        <p:spPr>
          <a:xfrm>
            <a:off x="6506145" y="1947863"/>
            <a:ext cx="5011453" cy="3738562"/>
          </a:xfrm>
          <a:prstGeom prst="rect">
            <a:avLst/>
          </a:prstGeom>
        </p:spPr>
      </p:pic>
      <p:sp>
        <p:nvSpPr>
          <p:cNvPr id="5" name="Заголовок 7">
            <a:extLst>
              <a:ext uri="{FF2B5EF4-FFF2-40B4-BE49-F238E27FC236}">
                <a16:creationId xmlns="" xmlns:a16="http://schemas.microsoft.com/office/drawing/2014/main" id="{B0586328-ECCD-416A-A13D-9C2A27D1301E}"/>
              </a:ext>
            </a:extLst>
          </p:cNvPr>
          <p:cNvSpPr txBox="1">
            <a:spLocks/>
          </p:cNvSpPr>
          <p:nvPr/>
        </p:nvSpPr>
        <p:spPr>
          <a:xfrm>
            <a:off x="219456" y="544476"/>
            <a:ext cx="11580328" cy="7814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dirty="0" smtClean="0"/>
              <a:t>Экранные формы проекта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8626" y="1423953"/>
            <a:ext cx="3181183" cy="1188720"/>
          </a:xfrm>
        </p:spPr>
        <p:txBody>
          <a:bodyPr rtlCol="0"/>
          <a:lstStyle/>
          <a:p>
            <a:pPr rtl="0"/>
            <a:r>
              <a:rPr lang="ru-RU" dirty="0"/>
              <a:t>Объекты «</a:t>
            </a:r>
            <a:r>
              <a:rPr lang="en-US" dirty="0"/>
              <a:t>rocks</a:t>
            </a:r>
            <a:r>
              <a:rPr lang="ru-RU" dirty="0"/>
              <a:t>»</a:t>
            </a:r>
            <a:endParaRPr lang="ru" dirty="0"/>
          </a:p>
        </p:txBody>
      </p:sp>
      <p:pic>
        <p:nvPicPr>
          <p:cNvPr id="9" name="Объект 8" descr="Изображение выглядит как текст, часы, датчик&#10;&#10;Автоматически созданное описание">
            <a:extLst>
              <a:ext uri="{FF2B5EF4-FFF2-40B4-BE49-F238E27FC236}">
                <a16:creationId xmlns="" xmlns:a16="http://schemas.microsoft.com/office/drawing/2014/main" id="{E9557435-8FC6-4B37-B800-B75B0A890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913" y="4463024"/>
            <a:ext cx="1725454" cy="1725454"/>
          </a:xfrm>
        </p:spPr>
      </p:pic>
      <p:pic>
        <p:nvPicPr>
          <p:cNvPr id="11" name="Рисунок 10" descr="Изображение выглядит как моллюск, беспозвоночное&#10;&#10;Автоматически созданное описание">
            <a:extLst>
              <a:ext uri="{FF2B5EF4-FFF2-40B4-BE49-F238E27FC236}">
                <a16:creationId xmlns="" xmlns:a16="http://schemas.microsoft.com/office/drawing/2014/main" id="{1DD4CBDC-E20B-48FC-826A-A92C5EB698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060" y="852373"/>
            <a:ext cx="1143160" cy="114316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711E852-B028-4550-BDAC-12704BE861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060" y="2606997"/>
            <a:ext cx="1236861" cy="114315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="" xmlns:a16="http://schemas.microsoft.com/office/drawing/2014/main" id="{F43D192F-2779-4FD7-A654-188C712F1D8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/>
          <a:srcRect l="18750" t="3852" r="18666" b="7556"/>
          <a:stretch/>
        </p:blipFill>
        <p:spPr>
          <a:xfrm>
            <a:off x="7079615" y="2517350"/>
            <a:ext cx="4886960" cy="3891348"/>
          </a:xfrm>
          <a:prstGeom prst="rect">
            <a:avLst/>
          </a:prstGeom>
        </p:spPr>
      </p:pic>
      <p:sp>
        <p:nvSpPr>
          <p:cNvPr id="16" name="Заголовок 1">
            <a:extLst>
              <a:ext uri="{FF2B5EF4-FFF2-40B4-BE49-F238E27FC236}">
                <a16:creationId xmlns="" xmlns:a16="http://schemas.microsoft.com/office/drawing/2014/main" id="{DC95FCBC-793E-4FB5-A1C3-102DD2EEC96E}"/>
              </a:ext>
            </a:extLst>
          </p:cNvPr>
          <p:cNvSpPr txBox="1">
            <a:spLocks/>
          </p:cNvSpPr>
          <p:nvPr/>
        </p:nvSpPr>
        <p:spPr>
          <a:xfrm>
            <a:off x="8639174" y="959213"/>
            <a:ext cx="3181183" cy="1174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ru-RU"/>
              <a:t>Третий уровень</a:t>
            </a:r>
            <a:endParaRPr lang="ru" dirty="0"/>
          </a:p>
        </p:txBody>
      </p:sp>
      <p:sp>
        <p:nvSpPr>
          <p:cNvPr id="8" name="Заголовок 7">
            <a:extLst>
              <a:ext uri="{FF2B5EF4-FFF2-40B4-BE49-F238E27FC236}">
                <a16:creationId xmlns="" xmlns:a16="http://schemas.microsoft.com/office/drawing/2014/main" id="{B0586328-ECCD-416A-A13D-9C2A27D1301E}"/>
              </a:ext>
            </a:extLst>
          </p:cNvPr>
          <p:cNvSpPr txBox="1">
            <a:spLocks/>
          </p:cNvSpPr>
          <p:nvPr/>
        </p:nvSpPr>
        <p:spPr>
          <a:xfrm>
            <a:off x="219456" y="544476"/>
            <a:ext cx="11580328" cy="7814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dirty="0" smtClean="0"/>
              <a:t>Экранные формы проекта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326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функционирования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Игра «</a:t>
            </a:r>
            <a:r>
              <a:rPr lang="ru-RU" dirty="0" err="1"/>
              <a:t>Dodging-rocks</a:t>
            </a:r>
            <a:r>
              <a:rPr lang="ru-RU" dirty="0"/>
              <a:t>» это выживание в опасном 2д мире. </a:t>
            </a:r>
            <a:r>
              <a:rPr lang="ru-RU" dirty="0" smtClean="0"/>
              <a:t>Вдохновлялся я, </a:t>
            </a:r>
            <a:r>
              <a:rPr lang="ru-RU" dirty="0"/>
              <a:t>вспомнив те эмоции, которые </a:t>
            </a:r>
            <a:r>
              <a:rPr lang="ru-RU" dirty="0" smtClean="0"/>
              <a:t>испытывал </a:t>
            </a:r>
            <a:r>
              <a:rPr lang="ru-RU" dirty="0"/>
              <a:t>играя в </a:t>
            </a:r>
            <a:r>
              <a:rPr lang="ru-RU" dirty="0" err="1"/>
              <a:t>сегу</a:t>
            </a:r>
            <a:r>
              <a:rPr lang="ru-RU" dirty="0"/>
              <a:t> или денди. Суть игры заключается в том, что главный персонаж мира этой игры пытается выжить, </a:t>
            </a:r>
            <a:r>
              <a:rPr lang="ru-RU" dirty="0" err="1"/>
              <a:t>уворачиваясь</a:t>
            </a:r>
            <a:r>
              <a:rPr lang="ru-RU" dirty="0"/>
              <a:t> от опасных объектов, которые пытаются его убить. </a:t>
            </a:r>
            <a:r>
              <a:rPr lang="ru-RU" dirty="0" smtClean="0"/>
              <a:t>В игре </a:t>
            </a:r>
            <a:r>
              <a:rPr lang="ru-RU" dirty="0"/>
              <a:t>есть три уровня: пещера, поверхность и воздушное пространство. Переход по уровням происходит после прохождения определенного отрезка времени. В игре также есть три разных вида объектов, которые могут тебя убить. Дополнительно мы внесли в главное меню таблицу рекордов, чтобы можно было следить за результатами.</a:t>
            </a:r>
            <a:br>
              <a:rPr lang="ru-RU" dirty="0"/>
            </a:br>
            <a:r>
              <a:rPr lang="ru-RU" dirty="0"/>
              <a:t>Такой жанр игры очень затягивает и долго не отпускает. Конечно, игру можно усложнить и разнообразить, например, введением новых персонажей, новых уровней и уникальных способностей. Период разработки проекта был нам очень </a:t>
            </a:r>
            <a:r>
              <a:rPr lang="ru-RU" dirty="0" smtClean="0"/>
              <a:t>интересен. </a:t>
            </a:r>
            <a:r>
              <a:rPr lang="ru-RU" dirty="0"/>
              <a:t>Такая работа принесла свои плоды: как минимум, </a:t>
            </a:r>
            <a:r>
              <a:rPr lang="ru-RU" dirty="0"/>
              <a:t>я</a:t>
            </a:r>
            <a:r>
              <a:rPr lang="ru-RU" dirty="0" smtClean="0"/>
              <a:t> смог </a:t>
            </a:r>
            <a:r>
              <a:rPr lang="ru-RU" dirty="0"/>
              <a:t>развить навык поиска информации самостоятельно.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E13CF11-4D7C-4367-8D00-578223D03103}" type="datetime1">
              <a:rPr lang="ru-RU" smtClean="0"/>
              <a:pPr rtl="0"/>
              <a:t>12.03.2021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1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Содержимое 4" descr="Главное-меню-2021-02-24-16-49-59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356331" y="900328"/>
            <a:ext cx="7394921" cy="5546191"/>
          </a:xfrm>
        </p:spPr>
      </p:pic>
      <p:sp>
        <p:nvSpPr>
          <p:cNvPr id="9" name="TextBox 8"/>
          <p:cNvSpPr txBox="1"/>
          <p:nvPr/>
        </p:nvSpPr>
        <p:spPr>
          <a:xfrm>
            <a:off x="0" y="6581001"/>
            <a:ext cx="172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/>
              <a:t>Просто текст…</a:t>
            </a:r>
            <a:endParaRPr lang="ru-RU" sz="1200" dirty="0"/>
          </a:p>
        </p:txBody>
      </p:sp>
      <p:sp>
        <p:nvSpPr>
          <p:cNvPr id="4" name="TextBox 3"/>
          <p:cNvSpPr txBox="1"/>
          <p:nvPr/>
        </p:nvSpPr>
        <p:spPr>
          <a:xfrm>
            <a:off x="741145" y="1568918"/>
            <a:ext cx="203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Gameplay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327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Ссылка на проект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803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26DC7713-DAA4-4FCA-9061-F016A64D5F8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" t="2524" r="-390" b="4657"/>
          <a:stretch/>
        </p:blipFill>
        <p:spPr>
          <a:xfrm>
            <a:off x="2319154" y="1351861"/>
            <a:ext cx="7823200" cy="462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61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Дивиденд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98_TF33552983" id="{160FF37C-0DDC-4D2E-AEAD-253EF6364DF1}" vid="{EC99DBC3-C858-4F3A-82DD-48D686A36D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{B8253580-5440-4BA7-BA87-0A2BEA97CFB2}tf33552983_win32</Template>
  <TotalTime>172</TotalTime>
  <Words>228</Words>
  <Application>Microsoft Office PowerPoint</Application>
  <PresentationFormat>Широкоэкранный</PresentationFormat>
  <Paragraphs>21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Calibri</vt:lpstr>
      <vt:lpstr>Corbel</vt:lpstr>
      <vt:lpstr>Franklin Gothic Book</vt:lpstr>
      <vt:lpstr>Franklin Gothic Demi</vt:lpstr>
      <vt:lpstr>Wingdings 2</vt:lpstr>
      <vt:lpstr>ДивидендVTI</vt:lpstr>
      <vt:lpstr>Игра «Dodging-rocks»</vt:lpstr>
      <vt:lpstr>Область применения</vt:lpstr>
      <vt:lpstr>Средства разработки проекта </vt:lpstr>
      <vt:lpstr>Первый и второй уровень</vt:lpstr>
      <vt:lpstr>Объекты «rocks»</vt:lpstr>
      <vt:lpstr>Описание функционирования игры</vt:lpstr>
      <vt:lpstr>Презентация PowerPoint</vt:lpstr>
      <vt:lpstr>Ссылка на проект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«Dodging-rocks»</dc:title>
  <dc:creator>Семён Романов</dc:creator>
  <cp:lastModifiedBy>Учетная запись Майкрософт</cp:lastModifiedBy>
  <cp:revision>18</cp:revision>
  <dcterms:created xsi:type="dcterms:W3CDTF">2021-01-23T12:43:57Z</dcterms:created>
  <dcterms:modified xsi:type="dcterms:W3CDTF">2021-03-12T14:05:22Z</dcterms:modified>
</cp:coreProperties>
</file>

<file path=docProps/thumbnail.jpeg>
</file>